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13"/>
  </p:notesMasterIdLst>
  <p:handoutMasterIdLst>
    <p:handoutMasterId r:id="rId14"/>
  </p:handoutMasterIdLst>
  <p:sldIdLst>
    <p:sldId id="296" r:id="rId3"/>
    <p:sldId id="256" r:id="rId4"/>
    <p:sldId id="290" r:id="rId5"/>
    <p:sldId id="278" r:id="rId6"/>
    <p:sldId id="291" r:id="rId7"/>
    <p:sldId id="270" r:id="rId8"/>
    <p:sldId id="293" r:id="rId9"/>
    <p:sldId id="297" r:id="rId10"/>
    <p:sldId id="298" r:id="rId11"/>
    <p:sldId id="295" r:id="rId1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33EDAF"/>
    <a:srgbClr val="FFCE29"/>
    <a:srgbClr val="FD5D79"/>
    <a:srgbClr val="9933FF"/>
    <a:srgbClr val="0D0D0D"/>
    <a:srgbClr val="32EECF"/>
    <a:srgbClr val="F2BF27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72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31E16-1F60-4685-AE04-77656D995F44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29F4D-D345-4FC0-B5F4-52C3E3CDD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23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057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0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30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7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6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10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90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1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4" y="1238202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1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5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5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3" y="1537518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1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1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9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9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4" y="2183145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7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llo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3" y="232357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1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9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4" y="2183145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3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3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5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6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30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6" y="1203091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5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8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1" y="1404994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4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1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851920" y="1419622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1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3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71600" y="1275606"/>
            <a:ext cx="1771339" cy="180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07904" y="1275606"/>
            <a:ext cx="1771339" cy="180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444208" y="1275606"/>
            <a:ext cx="1771339" cy="180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1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3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2" y="2571750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3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3" y="232357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1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9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4" y="2183145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6" y="1203091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5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6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30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9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3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5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8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41" y="1404994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8" r:id="rId17"/>
    <p:sldLayoutId id="2147483679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725" r:id="rId2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8" r:id="rId2"/>
    <p:sldLayoutId id="2147483720" r:id="rId3"/>
    <p:sldLayoutId id="214748372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16" y="2304756"/>
            <a:ext cx="1372040" cy="1293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83995" y="2304756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LOADING…</a:t>
            </a:r>
            <a:endParaRPr lang="en-US" sz="2000" spc="600" dirty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4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1"/>
            <a:ext cx="9180512" cy="51905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90772" y="-133898"/>
            <a:ext cx="9289032" cy="5369944"/>
          </a:xfrm>
          <a:prstGeom prst="rect">
            <a:avLst/>
          </a:prstGeom>
          <a:solidFill>
            <a:srgbClr val="0D0D0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83513" y="2643758"/>
            <a:ext cx="3776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spc="6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AMONG DEV </a:t>
            </a:r>
            <a:r>
              <a:rPr lang="en-US" sz="1400" spc="6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– </a:t>
            </a:r>
            <a:r>
              <a:rPr lang="id-ID" sz="1400" spc="6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LAMPUNG</a:t>
            </a:r>
            <a:endParaRPr lang="en-US" sz="1400" spc="600" dirty="0">
              <a:solidFill>
                <a:schemeClr val="bg1"/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46233" y="1950317"/>
            <a:ext cx="50706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pc="6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TERIMA KASIH</a:t>
            </a:r>
            <a:endParaRPr lang="en-US" sz="4400" b="1" spc="600" dirty="0">
              <a:solidFill>
                <a:schemeClr val="bg1"/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49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324528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ardrop 4"/>
          <p:cNvSpPr/>
          <p:nvPr/>
        </p:nvSpPr>
        <p:spPr>
          <a:xfrm>
            <a:off x="-853486" y="-2415866"/>
            <a:ext cx="11031500" cy="9841353"/>
          </a:xfrm>
          <a:prstGeom prst="teardrop">
            <a:avLst/>
          </a:prstGeom>
          <a:gradFill flip="none" rotWithShape="1">
            <a:gsLst>
              <a:gs pos="0">
                <a:srgbClr val="9933FF">
                  <a:shade val="30000"/>
                  <a:satMod val="115000"/>
                </a:srgbClr>
              </a:gs>
              <a:gs pos="50000">
                <a:srgbClr val="9933FF">
                  <a:shade val="67500"/>
                  <a:satMod val="115000"/>
                </a:srgbClr>
              </a:gs>
              <a:gs pos="100000">
                <a:srgbClr val="9933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2413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39952" y="4443958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dirty="0" smtClean="0">
                <a:solidFill>
                  <a:schemeClr val="bg1"/>
                </a:solidFill>
                <a:latin typeface="Roboto"/>
                <a:ea typeface="Kozuka Mincho Pro L" pitchFamily="18" charset="-128"/>
              </a:rPr>
              <a:t>Among Dev </a:t>
            </a:r>
            <a:r>
              <a:rPr lang="en-US" sz="1200" dirty="0" smtClean="0">
                <a:solidFill>
                  <a:schemeClr val="bg1"/>
                </a:solidFill>
                <a:latin typeface="Roboto"/>
                <a:ea typeface="Kozuka Mincho Pro L" pitchFamily="18" charset="-128"/>
              </a:rPr>
              <a:t>Present – </a:t>
            </a:r>
            <a:r>
              <a:rPr lang="id-ID" sz="1200" dirty="0" smtClean="0">
                <a:solidFill>
                  <a:schemeClr val="bg1"/>
                </a:solidFill>
                <a:latin typeface="Roboto"/>
                <a:ea typeface="Kozuka Mincho Pro L" pitchFamily="18" charset="-128"/>
              </a:rPr>
              <a:t>LAMPUNG</a:t>
            </a:r>
            <a:endParaRPr lang="en-US" sz="1200" dirty="0">
              <a:solidFill>
                <a:schemeClr val="bg1"/>
              </a:solidFill>
              <a:latin typeface="Roboto"/>
              <a:ea typeface="Kozuka Mincho Pro L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35896" y="242773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pc="6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KONSER ONLINE</a:t>
            </a:r>
            <a:endParaRPr lang="en-US" spc="600" dirty="0">
              <a:solidFill>
                <a:schemeClr val="bg1"/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77330"/>
            <a:ext cx="4464496" cy="111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438 -0.01389 L -3.33333E-6 -3.0864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19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7"/>
          <a:stretch/>
        </p:blipFill>
        <p:spPr bwMode="auto">
          <a:xfrm>
            <a:off x="1049" y="-6721"/>
            <a:ext cx="9142951" cy="517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9" y="-6721"/>
            <a:ext cx="9144001" cy="5170759"/>
          </a:xfrm>
          <a:prstGeom prst="rect">
            <a:avLst/>
          </a:prstGeom>
          <a:solidFill>
            <a:srgbClr val="0D0D0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9952" y="4443958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dirty="0" smtClean="0">
                <a:solidFill>
                  <a:schemeClr val="bg1"/>
                </a:solidFill>
                <a:latin typeface="Roboto"/>
                <a:ea typeface="Kozuka Mincho Pro L" pitchFamily="18" charset="-128"/>
              </a:rPr>
              <a:t>Among Dev </a:t>
            </a:r>
            <a:r>
              <a:rPr lang="en-US" sz="1200" dirty="0" smtClean="0">
                <a:solidFill>
                  <a:schemeClr val="bg1"/>
                </a:solidFill>
                <a:latin typeface="Roboto"/>
                <a:ea typeface="Kozuka Mincho Pro L" pitchFamily="18" charset="-128"/>
              </a:rPr>
              <a:t>Present – </a:t>
            </a:r>
            <a:r>
              <a:rPr lang="id-ID" sz="1200" dirty="0" smtClean="0">
                <a:solidFill>
                  <a:schemeClr val="bg1"/>
                </a:solidFill>
                <a:latin typeface="Roboto"/>
                <a:ea typeface="Kozuka Mincho Pro L" pitchFamily="18" charset="-128"/>
              </a:rPr>
              <a:t>LAMPUNG</a:t>
            </a:r>
            <a:endParaRPr lang="en-US" sz="1200" dirty="0">
              <a:solidFill>
                <a:schemeClr val="bg1"/>
              </a:solidFill>
              <a:latin typeface="Roboto"/>
              <a:ea typeface="Kozuka Mincho Pro L" pitchFamily="18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35896" y="242773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pc="6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KONSER ONLINE</a:t>
            </a:r>
            <a:endParaRPr lang="en-US" spc="600" dirty="0">
              <a:solidFill>
                <a:schemeClr val="bg1"/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277330"/>
            <a:ext cx="4464496" cy="111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6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301" y="1188051"/>
            <a:ext cx="1988583" cy="19597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/>
          <p:cNvSpPr txBox="1"/>
          <p:nvPr/>
        </p:nvSpPr>
        <p:spPr>
          <a:xfrm>
            <a:off x="0" y="2674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Tim</a:t>
            </a:r>
            <a:r>
              <a:rPr lang="en-US" sz="2400" b="1" dirty="0" smtClean="0">
                <a:solidFill>
                  <a:srgbClr val="00B0F0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Pengembang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8575"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41090" y="4803998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dirty="0" smtClean="0">
                <a:solidFill>
                  <a:srgbClr val="0D0D0D"/>
                </a:solidFill>
                <a:latin typeface="Roboto"/>
                <a:ea typeface="Kozuka Mincho Pro L" pitchFamily="18" charset="-128"/>
              </a:rPr>
              <a:t>Among</a:t>
            </a:r>
            <a:r>
              <a:rPr lang="en-US" sz="1200" dirty="0" smtClean="0">
                <a:solidFill>
                  <a:srgbClr val="0D0D0D"/>
                </a:solidFill>
                <a:latin typeface="Roboto"/>
                <a:ea typeface="Kozuka Mincho Pro L" pitchFamily="18" charset="-128"/>
              </a:rPr>
              <a:t> </a:t>
            </a:r>
            <a:r>
              <a:rPr lang="en-US" sz="1200" dirty="0">
                <a:solidFill>
                  <a:srgbClr val="0D0D0D"/>
                </a:solidFill>
                <a:latin typeface="Roboto"/>
                <a:ea typeface="Kozuka Mincho Pro L" pitchFamily="18" charset="-128"/>
              </a:rPr>
              <a:t>Dev Present – </a:t>
            </a:r>
            <a:r>
              <a:rPr lang="id-ID" sz="1200" dirty="0" smtClean="0">
                <a:solidFill>
                  <a:srgbClr val="0D0D0D"/>
                </a:solidFill>
                <a:latin typeface="Roboto"/>
                <a:ea typeface="Kozuka Mincho Pro L" pitchFamily="18" charset="-128"/>
              </a:rPr>
              <a:t>LAMPUNG</a:t>
            </a:r>
            <a:endParaRPr lang="en-US" sz="1200" dirty="0">
              <a:solidFill>
                <a:srgbClr val="0D0D0D"/>
              </a:solidFill>
              <a:latin typeface="Roboto"/>
              <a:ea typeface="Kozuka Mincho Pro L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4" b="78228"/>
          <a:stretch/>
        </p:blipFill>
        <p:spPr>
          <a:xfrm>
            <a:off x="323528" y="1203599"/>
            <a:ext cx="2071018" cy="19374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848" y="1217334"/>
            <a:ext cx="1976931" cy="19482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412" y="1203598"/>
            <a:ext cx="1954374" cy="19260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251520" y="3118197"/>
            <a:ext cx="217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Graphic </a:t>
            </a:r>
            <a:r>
              <a:rPr lang="id-ID" b="1" dirty="0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Design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69335" y="3118197"/>
            <a:ext cx="21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Back-end </a:t>
            </a:r>
          </a:p>
          <a:p>
            <a:pPr algn="ctr"/>
            <a:r>
              <a:rPr lang="id-ID" b="1" dirty="0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Programmer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3118197"/>
            <a:ext cx="217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Graphic </a:t>
            </a:r>
            <a:r>
              <a:rPr lang="id-ID" b="1" dirty="0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Design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0232" y="3131792"/>
            <a:ext cx="2202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Front-end </a:t>
            </a:r>
          </a:p>
          <a:p>
            <a:pPr algn="ctr"/>
            <a:r>
              <a:rPr lang="id-ID" b="1" dirty="0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Programmer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14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9" grpId="0"/>
      <p:bldP spid="10" grpId="0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-3120"/>
            <a:ext cx="9143999" cy="5167158"/>
          </a:xfrm>
          <a:prstGeom prst="rect">
            <a:avLst/>
          </a:prstGeom>
          <a:gradFill flip="none" rotWithShape="1">
            <a:gsLst>
              <a:gs pos="0">
                <a:srgbClr val="9933FF">
                  <a:shade val="30000"/>
                  <a:satMod val="115000"/>
                </a:srgbClr>
              </a:gs>
              <a:gs pos="50000">
                <a:srgbClr val="9933FF">
                  <a:shade val="67500"/>
                  <a:satMod val="115000"/>
                </a:srgbClr>
              </a:gs>
              <a:gs pos="100000">
                <a:srgbClr val="9933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2413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8278" y="4803998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Among</a:t>
            </a:r>
            <a:r>
              <a:rPr lang="en-US" sz="12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Dev Present – </a:t>
            </a:r>
            <a:r>
              <a:rPr lang="id-ID" sz="12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LAMPUNG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2480" y="157989"/>
            <a:ext cx="446449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 err="1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Apa</a:t>
            </a:r>
            <a:r>
              <a:rPr lang="en-US" sz="62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 </a:t>
            </a:r>
            <a:r>
              <a:rPr lang="en-US" sz="6200" b="1" dirty="0" err="1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Itu</a:t>
            </a:r>
            <a:endParaRPr lang="en-US" sz="6200" b="1" dirty="0" smtClean="0">
              <a:solidFill>
                <a:schemeClr val="bg1"/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  <a:p>
            <a:r>
              <a:rPr lang="id-ID" sz="54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KONON</a:t>
            </a:r>
            <a:endParaRPr lang="en-US" sz="5400" b="1" dirty="0">
              <a:solidFill>
                <a:schemeClr val="bg1"/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259" y="621954"/>
            <a:ext cx="118703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rgbClr val="FD5D79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?</a:t>
            </a:r>
            <a:endParaRPr lang="en-US" sz="13800" b="1" dirty="0">
              <a:solidFill>
                <a:srgbClr val="FD5D79"/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932040" y="2499742"/>
            <a:ext cx="504056" cy="504056"/>
          </a:xfrm>
          <a:prstGeom prst="ellipse">
            <a:avLst/>
          </a:prstGeom>
          <a:solidFill>
            <a:srgbClr val="FD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32040" y="3219822"/>
            <a:ext cx="504056" cy="504056"/>
          </a:xfrm>
          <a:prstGeom prst="ellipse">
            <a:avLst/>
          </a:prstGeom>
          <a:solidFill>
            <a:srgbClr val="FD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32040" y="3939902"/>
            <a:ext cx="504056" cy="504056"/>
          </a:xfrm>
          <a:prstGeom prst="ellipse">
            <a:avLst/>
          </a:prstGeom>
          <a:solidFill>
            <a:srgbClr val="FD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32039" y="2571750"/>
            <a:ext cx="49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32039" y="3982293"/>
            <a:ext cx="493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2039" y="3288236"/>
            <a:ext cx="50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5495" y="2268409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>
              <a:solidFill>
                <a:schemeClr val="bg1"/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  <a:p>
            <a:r>
              <a:rPr lang="id-ID" sz="2400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Platform Konser Online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05495" y="2954437"/>
            <a:ext cx="4464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>
              <a:solidFill>
                <a:schemeClr val="bg1"/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  <a:p>
            <a:r>
              <a:rPr lang="id-ID" sz="2400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AR &amp; VR Technology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27174" y="3986598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Tiket Konser Online</a:t>
            </a:r>
            <a:endParaRPr lang="en-US" sz="2400" dirty="0">
              <a:solidFill>
                <a:schemeClr val="bg1"/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2" y="1671118"/>
            <a:ext cx="4993057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7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438 -0.01389 L 0 -3.2098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19" y="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/>
      <p:bldP spid="2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" y="-7822"/>
            <a:ext cx="9143999" cy="5171860"/>
          </a:xfrm>
          <a:prstGeom prst="rect">
            <a:avLst/>
          </a:prstGeom>
          <a:gradFill flip="none" rotWithShape="1">
            <a:gsLst>
              <a:gs pos="0">
                <a:srgbClr val="9933FF">
                  <a:shade val="30000"/>
                  <a:satMod val="115000"/>
                </a:srgbClr>
              </a:gs>
              <a:gs pos="50000">
                <a:srgbClr val="9933FF">
                  <a:shade val="67500"/>
                  <a:satMod val="115000"/>
                </a:srgbClr>
              </a:gs>
              <a:gs pos="100000">
                <a:srgbClr val="9933FF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413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50157" y="1444640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" name="Teardrop 4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09927" y="2489251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Teardrop 7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flipH="1">
            <a:off x="4631764" y="2203357"/>
            <a:ext cx="1020696" cy="1020696"/>
            <a:chOff x="3623312" y="1131590"/>
            <a:chExt cx="1020696" cy="102069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Teardrop 13"/>
            <p:cNvSpPr/>
            <p:nvPr/>
          </p:nvSpPr>
          <p:spPr>
            <a:xfrm rot="5400000">
              <a:off x="3623312" y="1131590"/>
              <a:ext cx="1020696" cy="1020696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699550" y="1207828"/>
              <a:ext cx="868221" cy="8682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4494616" y="2315804"/>
            <a:ext cx="76237" cy="28276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31763" y="2975600"/>
            <a:ext cx="76237" cy="2167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57469" y="2975600"/>
            <a:ext cx="76237" cy="2167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708" y="1785711"/>
            <a:ext cx="275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id-ID" sz="1600" b="1" i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Node JS</a:t>
            </a:r>
            <a:endParaRPr lang="en-US" sz="16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79519" y="2881994"/>
            <a:ext cx="2539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id-ID" sz="1600" b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Vue JS</a:t>
            </a:r>
            <a:endParaRPr lang="en-US" sz="16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28697" y="2565489"/>
            <a:ext cx="2539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d-ID" sz="1600" b="1" i="1" dirty="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 JS</a:t>
            </a:r>
            <a:endParaRPr lang="en-US" sz="16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65706" y="1632993"/>
            <a:ext cx="606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lang="ko-KR" altLang="en-US" sz="32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23108" y="2682739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endParaRPr lang="ko-KR" altLang="en-US" sz="32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61236" y="2391169"/>
            <a:ext cx="700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altLang="ko-KR" sz="3200" b="1" dirty="0" smtClean="0"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endParaRPr lang="ko-KR" altLang="en-US" sz="32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76222" y="262464"/>
            <a:ext cx="3388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Yang Kami </a:t>
            </a:r>
            <a:r>
              <a:rPr lang="en-US" sz="2200" b="1" dirty="0" err="1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Gunakan</a:t>
            </a:r>
            <a:r>
              <a:rPr lang="en-US" sz="22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 ?</a:t>
            </a:r>
            <a:endParaRPr lang="en-US" sz="2200" b="1" dirty="0">
              <a:solidFill>
                <a:schemeClr val="bg1"/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08278" y="4803998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Among</a:t>
            </a:r>
            <a:r>
              <a:rPr lang="en-US" sz="12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Dev Present – </a:t>
            </a:r>
            <a:r>
              <a:rPr lang="id-ID" sz="1200" dirty="0" smtClean="0">
                <a:solidFill>
                  <a:schemeClr val="bg1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LAMPUNG</a:t>
            </a:r>
            <a:endParaRPr lang="en-US" sz="1200" dirty="0">
              <a:solidFill>
                <a:schemeClr val="bg1"/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2696" y="-884634"/>
            <a:ext cx="1765293" cy="1080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2" y="5410908"/>
            <a:ext cx="1468864" cy="12730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576" y="3074618"/>
            <a:ext cx="2119974" cy="84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10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8 0.19136 L 0.24167 0.3450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155 L 0.01129 -0.39445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196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08642E-6 L -0.34062 0.00679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31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6" grpId="0"/>
      <p:bldP spid="47" grpId="0"/>
      <p:bldP spid="48" grpId="0"/>
      <p:bldP spid="50" grpId="0"/>
      <p:bldP spid="3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8568" y="-62503"/>
            <a:ext cx="9324528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26" y="2283718"/>
            <a:ext cx="3595105" cy="2396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813" y="-106868"/>
            <a:ext cx="3551329" cy="23675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8278" y="4803998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200" dirty="0" smtClean="0">
                <a:solidFill>
                  <a:srgbClr val="0D0D0D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Among</a:t>
            </a:r>
            <a:r>
              <a:rPr lang="en-US" sz="1200" dirty="0" smtClean="0">
                <a:solidFill>
                  <a:srgbClr val="0D0D0D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 </a:t>
            </a:r>
            <a:r>
              <a:rPr lang="en-US" sz="1200" dirty="0">
                <a:solidFill>
                  <a:srgbClr val="0D0D0D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Dev Present – </a:t>
            </a:r>
            <a:r>
              <a:rPr lang="id-ID" sz="1200" dirty="0" smtClean="0">
                <a:solidFill>
                  <a:srgbClr val="0D0D0D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LAMPUNG</a:t>
            </a:r>
            <a:endParaRPr lang="en-US" sz="1200" dirty="0">
              <a:solidFill>
                <a:srgbClr val="0D0D0D"/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076" y="180231"/>
            <a:ext cx="338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Prototype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Desktop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57594" y="2139702"/>
            <a:ext cx="1266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 smtClean="0">
                <a:solidFill>
                  <a:srgbClr val="0D0D0D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View </a:t>
            </a:r>
            <a:r>
              <a:rPr lang="id-ID" sz="1400" dirty="0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Konser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88323" y="4496221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 smtClean="0">
                <a:solidFill>
                  <a:srgbClr val="0D0D0D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View </a:t>
            </a:r>
            <a:r>
              <a:rPr lang="id-ID" sz="1400" dirty="0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Ticket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8" y="629256"/>
            <a:ext cx="3953407" cy="26356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61741" y="3161629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D0D0D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Halaman</a:t>
            </a:r>
            <a:r>
              <a:rPr lang="en-US" dirty="0" smtClean="0">
                <a:solidFill>
                  <a:srgbClr val="0D0D0D"/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Kozuka Mincho Pro L" pitchFamily="18" charset="-128"/>
                <a:cs typeface="Poppins" panose="00000500000000000000" pitchFamily="2" charset="0"/>
              </a:rPr>
              <a:t>Utama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Kozuka Mincho Pro L" pitchFamily="18" charset="-128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0649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-7822"/>
            <a:ext cx="9143999" cy="5171860"/>
          </a:xfrm>
          <a:prstGeom prst="rect">
            <a:avLst/>
          </a:prstGeom>
          <a:gradFill flip="none" rotWithShape="1">
            <a:gsLst>
              <a:gs pos="0">
                <a:srgbClr val="9933FF">
                  <a:shade val="30000"/>
                  <a:satMod val="115000"/>
                </a:srgbClr>
              </a:gs>
              <a:gs pos="50000">
                <a:srgbClr val="9933FF">
                  <a:shade val="67500"/>
                  <a:satMod val="115000"/>
                </a:srgbClr>
              </a:gs>
              <a:gs pos="100000">
                <a:srgbClr val="9933FF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413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540_30_4.06_Oct12202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178" end="234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699542"/>
            <a:ext cx="7635641" cy="4295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124639"/>
            <a:ext cx="22251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200" b="1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AR Result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0"/>
            <a:ext cx="9143999" cy="5171860"/>
          </a:xfrm>
          <a:prstGeom prst="rect">
            <a:avLst/>
          </a:prstGeom>
          <a:gradFill flip="none" rotWithShape="1">
            <a:gsLst>
              <a:gs pos="0">
                <a:srgbClr val="9933FF">
                  <a:shade val="30000"/>
                  <a:satMod val="115000"/>
                </a:srgbClr>
              </a:gs>
              <a:gs pos="50000">
                <a:srgbClr val="9933FF">
                  <a:shade val="67500"/>
                  <a:satMod val="115000"/>
                </a:srgbClr>
              </a:gs>
              <a:gs pos="100000">
                <a:srgbClr val="9933FF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2413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8610" y="530805"/>
            <a:ext cx="5904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2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Rencana Pengembangan </a:t>
            </a:r>
            <a:r>
              <a:rPr lang="id-ID" sz="2200" b="1" dirty="0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Selanjutnya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48" y="1707654"/>
            <a:ext cx="4096454" cy="23042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56759"/>
            <a:ext cx="2910857" cy="21831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72099" y="4012929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2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Pifu </a:t>
            </a:r>
            <a:r>
              <a:rPr lang="id-ID" sz="2200" b="1" dirty="0" smtClean="0">
                <a:solidFill>
                  <a:schemeClr val="accent2">
                    <a:lumMod val="75000"/>
                  </a:schemeClr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HD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4565" y="3992147"/>
            <a:ext cx="8008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200" b="1" dirty="0" smtClean="0">
                <a:solidFill>
                  <a:schemeClr val="bg1"/>
                </a:solidFill>
                <a:latin typeface="Poppins" panose="00000500000000000000" pitchFamily="2" charset="0"/>
                <a:ea typeface="Roboto" pitchFamily="2" charset="0"/>
                <a:cs typeface="Poppins" panose="00000500000000000000" pitchFamily="2" charset="0"/>
              </a:rPr>
              <a:t>RTC</a:t>
            </a:r>
            <a:endParaRPr lang="en-US" sz="2200" b="1" dirty="0">
              <a:solidFill>
                <a:schemeClr val="accent2">
                  <a:lumMod val="75000"/>
                </a:schemeClr>
              </a:solidFill>
              <a:latin typeface="Poppins" panose="00000500000000000000" pitchFamily="2" charset="0"/>
              <a:ea typeface="Roboto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4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Custom 4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33EDAF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99</Words>
  <Application>Microsoft Office PowerPoint</Application>
  <PresentationFormat>On-screen Show (16:9)</PresentationFormat>
  <Paragraphs>45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 Unicode MS</vt:lpstr>
      <vt:lpstr>Kozuka Mincho Pro L</vt:lpstr>
      <vt:lpstr>맑은 고딕</vt:lpstr>
      <vt:lpstr>Arial</vt:lpstr>
      <vt:lpstr>Calibri</vt:lpstr>
      <vt:lpstr>Poppins</vt:lpstr>
      <vt:lpstr>Roboto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PERSONAL</cp:lastModifiedBy>
  <cp:revision>221</cp:revision>
  <dcterms:created xsi:type="dcterms:W3CDTF">2016-12-05T23:26:54Z</dcterms:created>
  <dcterms:modified xsi:type="dcterms:W3CDTF">2020-10-12T02:36:13Z</dcterms:modified>
</cp:coreProperties>
</file>